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257" r:id="rId3"/>
    <p:sldId id="264" r:id="rId4"/>
    <p:sldId id="268" r:id="rId5"/>
    <p:sldId id="270" r:id="rId6"/>
    <p:sldId id="322" r:id="rId7"/>
    <p:sldId id="323" r:id="rId8"/>
    <p:sldId id="319" r:id="rId9"/>
    <p:sldId id="325" r:id="rId10"/>
    <p:sldId id="326" r:id="rId11"/>
    <p:sldId id="327" r:id="rId12"/>
    <p:sldId id="271" r:id="rId13"/>
    <p:sldId id="272" r:id="rId14"/>
    <p:sldId id="328" r:id="rId15"/>
    <p:sldId id="329" r:id="rId16"/>
    <p:sldId id="330" r:id="rId17"/>
    <p:sldId id="269" r:id="rId18"/>
    <p:sldId id="278" r:id="rId19"/>
    <p:sldId id="273" r:id="rId20"/>
    <p:sldId id="274" r:id="rId21"/>
    <p:sldId id="332" r:id="rId22"/>
    <p:sldId id="333" r:id="rId23"/>
    <p:sldId id="334" r:id="rId24"/>
    <p:sldId id="275" r:id="rId25"/>
    <p:sldId id="276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277" r:id="rId34"/>
    <p:sldId id="279" r:id="rId35"/>
    <p:sldId id="342" r:id="rId36"/>
    <p:sldId id="343" r:id="rId37"/>
    <p:sldId id="344" r:id="rId38"/>
    <p:sldId id="345" r:id="rId39"/>
    <p:sldId id="346" r:id="rId40"/>
    <p:sldId id="285" r:id="rId41"/>
    <p:sldId id="348" r:id="rId42"/>
    <p:sldId id="349" r:id="rId43"/>
    <p:sldId id="350" r:id="rId44"/>
    <p:sldId id="351" r:id="rId45"/>
    <p:sldId id="280" r:id="rId46"/>
    <p:sldId id="282" r:id="rId47"/>
    <p:sldId id="352" r:id="rId48"/>
    <p:sldId id="283" r:id="rId49"/>
    <p:sldId id="284" r:id="rId50"/>
    <p:sldId id="286" r:id="rId51"/>
    <p:sldId id="287" r:id="rId52"/>
    <p:sldId id="353" r:id="rId53"/>
    <p:sldId id="355" r:id="rId54"/>
    <p:sldId id="354" r:id="rId55"/>
    <p:sldId id="356" r:id="rId56"/>
    <p:sldId id="357" r:id="rId57"/>
    <p:sldId id="358" r:id="rId58"/>
    <p:sldId id="359" r:id="rId59"/>
    <p:sldId id="288" r:id="rId60"/>
    <p:sldId id="289" r:id="rId61"/>
    <p:sldId id="290" r:id="rId62"/>
    <p:sldId id="291" r:id="rId63"/>
    <p:sldId id="360" r:id="rId64"/>
    <p:sldId id="361" r:id="rId65"/>
    <p:sldId id="362" r:id="rId66"/>
    <p:sldId id="363" r:id="rId67"/>
    <p:sldId id="292" r:id="rId68"/>
    <p:sldId id="293" r:id="rId69"/>
    <p:sldId id="294" r:id="rId70"/>
    <p:sldId id="365" r:id="rId71"/>
    <p:sldId id="366" r:id="rId72"/>
    <p:sldId id="367" r:id="rId73"/>
    <p:sldId id="368" r:id="rId74"/>
    <p:sldId id="369" r:id="rId75"/>
    <p:sldId id="370" r:id="rId76"/>
    <p:sldId id="295" r:id="rId77"/>
    <p:sldId id="306" r:id="rId78"/>
    <p:sldId id="296" r:id="rId79"/>
    <p:sldId id="371" r:id="rId80"/>
    <p:sldId id="372" r:id="rId81"/>
    <p:sldId id="373" r:id="rId82"/>
    <p:sldId id="298" r:id="rId83"/>
    <p:sldId id="299" r:id="rId84"/>
    <p:sldId id="305" r:id="rId85"/>
    <p:sldId id="301" r:id="rId86"/>
    <p:sldId id="375" r:id="rId87"/>
    <p:sldId id="376" r:id="rId88"/>
    <p:sldId id="377" r:id="rId89"/>
    <p:sldId id="307" r:id="rId90"/>
    <p:sldId id="302" r:id="rId91"/>
    <p:sldId id="303" r:id="rId92"/>
    <p:sldId id="308" r:id="rId93"/>
    <p:sldId id="309" r:id="rId94"/>
    <p:sldId id="310" r:id="rId95"/>
    <p:sldId id="311" r:id="rId96"/>
    <p:sldId id="312" r:id="rId97"/>
    <p:sldId id="314" r:id="rId98"/>
    <p:sldId id="320" r:id="rId99"/>
    <p:sldId id="321" r:id="rId100"/>
    <p:sldId id="318" r:id="rId101"/>
    <p:sldId id="313" r:id="rId102"/>
    <p:sldId id="304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86" r:id="rId112"/>
    <p:sldId id="387" r:id="rId113"/>
    <p:sldId id="38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34" autoAdjust="0"/>
    <p:restoredTop sz="94660" autoAdjust="0"/>
  </p:normalViewPr>
  <p:slideViewPr>
    <p:cSldViewPr>
      <p:cViewPr varScale="1">
        <p:scale>
          <a:sx n="83" d="100"/>
          <a:sy n="83" d="100"/>
        </p:scale>
        <p:origin x="102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pPr/>
              <a:t>09-Nov-17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09-Nov-17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Medodyne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HOSPITAL MANAGEMENT SYSTEM SOFTWARE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762000"/>
            <a:ext cx="4191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CE-097.Khushal  Pujara</a:t>
            </a:r>
          </a:p>
          <a:p>
            <a:endParaRPr lang="en-US" dirty="0"/>
          </a:p>
          <a:p>
            <a:r>
              <a:rPr lang="en-US" dirty="0"/>
              <a:t>CE-102.Rajyaguru Keval</a:t>
            </a:r>
          </a:p>
          <a:p>
            <a:endParaRPr lang="en-US" dirty="0"/>
          </a:p>
          <a:p>
            <a:r>
              <a:rPr lang="en-US" dirty="0"/>
              <a:t>CE-107.Rathod Bhargav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4CB9FF-BD1F-45AD-B4CB-62858A41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9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edback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 descr="feedback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 descr="feedbackstatu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12192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 Diagram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el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A57690-C2C6-4D4C-88C2-A3F7AFDA0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50A89A-6859-43D6-B8B7-69A5EAAF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D8B5E5-0A44-46D1-A017-0EA01C87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2E16E5-E58B-4070-B9A7-A2205C80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1914A-07D6-44E2-8AB8-4FFEC04D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0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EB61A-B3B6-4C92-B952-B22FA9AC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6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3280B-E346-4F23-B8E7-828B1489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EE4F1-D76C-41A3-AD5F-75054AB7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39E15-2C73-4D15-A83F-E4BB8024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4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27BE0-7BDD-4920-A339-5A6105E4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9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BDA36-E7B3-489D-9236-D79BFA8D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B3571-7F3C-423B-BE73-9F1B1303955A}"/>
              </a:ext>
            </a:extLst>
          </p:cNvPr>
          <p:cNvSpPr txBox="1"/>
          <p:nvPr/>
        </p:nvSpPr>
        <p:spPr>
          <a:xfrm>
            <a:off x="5029200" y="3105834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lostpasswo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1966708"/>
            <a:ext cx="749722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lostpw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600" y="2085787"/>
            <a:ext cx="6620799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CE5C2-A5CE-4B65-B93F-8497FFBE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3B170-2865-43CE-A915-AFC71227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0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EDE38-7B76-423E-B540-920EA18A4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5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457200"/>
            <a:ext cx="1082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1.index.aspx</a:t>
            </a:r>
            <a:r>
              <a:rPr lang="en-US" dirty="0">
                <a:sym typeface="Wingdings" pitchFamily="2" charset="2"/>
              </a:rPr>
              <a:t>For  Home   Page   and for menuItems   by ModelPopupExtender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2.Userlogin.aspx For Login  User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3.lostPassword.aspxFor  Lost  Password  and Reset  Password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4.Newuser.aspx  To register New  User</a:t>
            </a:r>
          </a:p>
          <a:p>
            <a:r>
              <a:rPr lang="en-US" dirty="0">
                <a:sym typeface="Wingdings" pitchFamily="2" charset="2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s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Register user and login to see user’s homepage.</a:t>
            </a:r>
          </a:p>
          <a:p>
            <a:pPr lvl="2"/>
            <a:r>
              <a:rPr lang="en-US" dirty="0"/>
              <a:t>Sub functionalities: Forgot Password , Remember me next time using cookies </a:t>
            </a:r>
          </a:p>
          <a:p>
            <a:r>
              <a:rPr lang="en-US" dirty="0"/>
              <a:t>Find Doctors as per Name , Specialist , Category or Doctor Degree &amp; check details of doctors like availability , email , contact number etc.</a:t>
            </a:r>
          </a:p>
          <a:p>
            <a:r>
              <a:rPr lang="en-US" dirty="0"/>
              <a:t>Create user’s future appointment with appropriate doctor &amp; date.</a:t>
            </a:r>
          </a:p>
          <a:p>
            <a:r>
              <a:rPr lang="en-US" dirty="0"/>
              <a:t>Pending appointments also can be cancelled. Confirmed appointments cannot be cancelled.</a:t>
            </a:r>
          </a:p>
          <a:p>
            <a:r>
              <a:rPr lang="en-US" dirty="0"/>
              <a:t>Check all hospital room details : Room type , availability , and current admitted patient’s details.</a:t>
            </a:r>
          </a:p>
          <a:p>
            <a:r>
              <a:rPr lang="en-US" dirty="0"/>
              <a:t>Create or update user’s profile.</a:t>
            </a:r>
          </a:p>
          <a:p>
            <a:r>
              <a:rPr lang="en-US" dirty="0"/>
              <a:t>Shop medicines</a:t>
            </a:r>
          </a:p>
          <a:p>
            <a:pPr lvl="1"/>
            <a:r>
              <a:rPr lang="en-US" dirty="0"/>
              <a:t>Sub functionalities : Place order , Add to cart , Auto complete extender for medicine name</a:t>
            </a:r>
          </a:p>
          <a:p>
            <a:r>
              <a:rPr lang="en-US" dirty="0"/>
              <a:t>Feedback submission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21DB7-AAAB-4247-AE1E-8B268112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0D89C-7F3F-4BDA-82F7-2B11DFDE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E2314-EDE4-4DEC-9FFB-6DFAE648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4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160E94-F172-46F9-959C-D84A4D3E2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6EDF3-B9CB-4CD1-BEB1-3166F4EB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6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DEA4E4-F5ED-4442-AEC1-D0D54BFF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F029F-8A00-400A-973E-0E4B241F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2" y="556811"/>
            <a:ext cx="11279175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9410F-9A41-48C1-9ED2-DBE3D7881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1CEE6-B9F5-4A1F-90D6-E2049102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B1E41-10CC-42A9-8A94-47009B74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85800"/>
            <a:ext cx="1150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Site1.master </a:t>
            </a:r>
            <a:r>
              <a:rPr lang="en-US" dirty="0">
                <a:sym typeface="Wingdings" pitchFamily="2" charset="2"/>
              </a:rPr>
              <a:t> Master  Page  After  Login 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6. UserProfile.aspx   First  Page  After  Login  to  see  UserProfile 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7. UpdateProfile.aspx To  update  existing   data  about user or to update whole data</a:t>
            </a:r>
          </a:p>
          <a:p>
            <a:r>
              <a:rPr lang="en-US" dirty="0">
                <a:sym typeface="Wingdings" pitchFamily="2" charset="2"/>
              </a:rPr>
              <a:t>			additional  data like  Email also can be added.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pt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9B053-A41E-4A72-9362-4CC29E71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3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3E3A37-7247-4567-A2D0-2C793966A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2B309-D98F-47E9-81B2-A875D0D7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7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B97D3-1129-4B67-BFFE-FF60CA15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6DB30-02D2-4E83-824E-A981FA98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9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48743" cy="5020376"/>
          </a:xfrm>
          <a:prstGeom prst="rect">
            <a:avLst/>
          </a:prstGeom>
        </p:spPr>
      </p:pic>
      <p:pic>
        <p:nvPicPr>
          <p:cNvPr id="8" name="Picture 7" descr="index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04800"/>
            <a:ext cx="361047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t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59BD6-B8C5-4B67-9297-A9F7B0C3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7786A1-438F-41D8-A756-7323B708A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5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FDCFC-850A-4546-8F34-ABD0CD86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6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466BC-E077-4C35-A3B1-3317A97A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profil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p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 descr="apt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 descr="apt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t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73327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B03C8-33A0-4439-B920-352B9221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8.AppointmentStatus.aspx  </a:t>
            </a:r>
            <a:r>
              <a:rPr lang="en-US" dirty="0">
                <a:sym typeface="Wingdings" pitchFamily="2" charset="2"/>
              </a:rPr>
              <a:t> For  Viewing  Information  about  Selected  Appointment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9. CreateAppointMent .aspx For creating  an  appointment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10.CancelAppointment.aspx  To  Cancel an  appointment  if  not  confirmed  or  cancelled  by  user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n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x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12544" cy="4829849"/>
          </a:xfrm>
          <a:prstGeom prst="rect">
            <a:avLst/>
          </a:prstGeom>
        </p:spPr>
      </p:pic>
      <p:pic>
        <p:nvPicPr>
          <p:cNvPr id="4" name="Picture 3" descr="userlogin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n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-20171109-WA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50885-EBFF-49E1-903B-C51ECB62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7C41B-C039-43C6-B099-F2FC5B01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6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C97FD-76CF-4C3E-ADCD-D13A8714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A03B7-4AB4-416C-A2FF-093A5B53E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4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69A54-57A5-4808-8A44-2AAA2B23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85138-8BF5-4B31-A328-563981A06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CB6563-AE24-4F8E-9D71-7848E00D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-20171109-WA0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88596-02FB-4BCA-A1CC-BB465292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11. Doctor Details.aspx    To  find Doctor   By name , specialist , category or degree.</a:t>
            </a:r>
          </a:p>
          <a:p>
            <a:r>
              <a:rPr lang="en-US" dirty="0">
                <a:sym typeface="Wingdings" pitchFamily="2" charset="2"/>
              </a:rPr>
              <a:t>			If  any  Option other than name is selected  for search then</a:t>
            </a:r>
          </a:p>
          <a:p>
            <a:r>
              <a:rPr lang="en-US" dirty="0">
                <a:sym typeface="Wingdings" pitchFamily="2" charset="2"/>
              </a:rPr>
              <a:t>			ListBox  will be Visible  after Selecting  ListItem We can show</a:t>
            </a:r>
          </a:p>
          <a:p>
            <a:r>
              <a:rPr lang="en-US" dirty="0">
                <a:sym typeface="Wingdings" pitchFamily="2" charset="2"/>
              </a:rPr>
              <a:t>			Details  about  Selected Item(DoctorName).</a:t>
            </a:r>
          </a:p>
          <a:p>
            <a:r>
              <a:rPr lang="en-US" dirty="0">
                <a:sym typeface="Wingdings" pitchFamily="2" charset="2"/>
              </a:rPr>
              <a:t>			</a:t>
            </a:r>
          </a:p>
          <a:p>
            <a:r>
              <a:rPr lang="en-US" dirty="0">
                <a:sym typeface="Wingdings" pitchFamily="2" charset="2"/>
              </a:rPr>
              <a:t>			Directly  Appointment  Also can be created with searched Doctor. 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98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RoomDetails.aspx</a:t>
            </a:r>
            <a:r>
              <a:rPr lang="en-US" dirty="0">
                <a:sym typeface="Wingdings" pitchFamily="2" charset="2"/>
              </a:rPr>
              <a:t>RoomDetails  can be seen by  room no and  			current  room status  also can be seen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E0132-E355-4D0C-8E1E-1A31B04C5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13C73A-AF8D-4F51-8974-D71C8F46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2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8A0DB-332C-45BE-85B6-148746C1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A5AFF-8A59-46C1-ADBB-74836F21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ad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B161F-F09C-4D21-B74E-7E8396D9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9C4A40-F30A-4EEF-8925-2E55A1CB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9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53F57-94FA-48DE-A576-57870EA4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DA715B-A4A5-4E87-A6DD-5F5A3730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3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B2ACB6-80C3-4631-81BE-8ACA4B26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9D2D1-3437-4212-B706-2BA95CA8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A3CC5-9622-4BC7-BABF-73902E9F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c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c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 descr="medplac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 descr="medplac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plac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ED63F7-0C78-483E-B809-9E62104E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9F430-7016-4379-85F6-D9F64370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4A08F-FC9E-4C1E-B179-029A4D3F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0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04800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13.MedicineShopping.aspx </a:t>
            </a:r>
            <a:r>
              <a:rPr lang="en-US" dirty="0">
                <a:sym typeface="Wingdings" pitchFamily="2" charset="2"/>
              </a:rPr>
              <a:t>To shop medicine  by  search or by selecting from data table and to  add choice in cart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14. UserCart.aspx  See Data from 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edback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edback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0" y="23622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15.Feedback.aspx </a:t>
            </a:r>
            <a:r>
              <a:rPr lang="en-US" dirty="0">
                <a:sym typeface="Wingdings" pitchFamily="2" charset="2"/>
              </a:rPr>
              <a:t>To give feedback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8C128D-09F3-4E0D-ACB4-2AEC2C6E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45451-A2D0-43F6-92AC-04F344D2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962A1-CA1C-4550-AA90-E1D6436EA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FD5776-4939-452D-A32B-F4D00700D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Functionalities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Admin Panel There is options provided for User Details that is for see user details of user database or to remove or edit details of user database</a:t>
            </a:r>
          </a:p>
          <a:p>
            <a:r>
              <a:rPr lang="en-US" dirty="0"/>
              <a:t>Appointment request is for see appointments and status and also for cancel or confirm appointment</a:t>
            </a:r>
          </a:p>
          <a:p>
            <a:r>
              <a:rPr lang="en-US" dirty="0"/>
              <a:t>Update medicine shop and orders for adding or removing medicine from medicine database and to view or change order details.</a:t>
            </a:r>
          </a:p>
          <a:p>
            <a:r>
              <a:rPr lang="en-US" dirty="0"/>
              <a:t>Update doctors is for add , remove doctor or to view info. About doctor.</a:t>
            </a:r>
          </a:p>
          <a:p>
            <a:r>
              <a:rPr lang="en-US" dirty="0"/>
              <a:t>And feedback status also can be seen and deleted.</a:t>
            </a: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2ACAA-B1BA-4876-A4D5-88AAA56F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6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log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2800" y="27432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16.AdminLogin.aspx </a:t>
            </a:r>
            <a:r>
              <a:rPr lang="en-US" dirty="0">
                <a:sym typeface="Wingdings" pitchFamily="2" charset="2"/>
              </a:rPr>
              <a:t>To 	login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45720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17.AdminPage.aspx </a:t>
            </a:r>
            <a:r>
              <a:rPr lang="en-US" dirty="0">
                <a:sym typeface="Wingdings" pitchFamily="2" charset="2"/>
              </a:rPr>
              <a:t>To choose 		option from 		admin 			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erdetal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8382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18.UserDetail.aspx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tre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29400" y="13716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19.AppointmentRequest.aspx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pdate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8600" y="22860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20.UpdateMedicine and order.aspx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d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datem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800" y="2133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21.RemoveMedicine.aspx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5800" y="1981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22.OrderDetails.aspx</a:t>
            </a:r>
          </a:p>
        </p:txBody>
      </p:sp>
    </p:spTree>
    <p:extLst>
      <p:ext uri="{BB962C8B-B14F-4D97-AF65-F5344CB8AC3E}">
        <p14:creationId xmlns:p14="http://schemas.microsoft.com/office/powerpoint/2010/main" val="1001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29E7E-BC55-4D77-A5EE-C3496946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669974-D739-49A1-847C-E9D94B599340}"/>
              </a:ext>
            </a:extLst>
          </p:cNvPr>
          <p:cNvSpPr txBox="1"/>
          <p:nvPr/>
        </p:nvSpPr>
        <p:spPr>
          <a:xfrm>
            <a:off x="6781800" y="2286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23.FindDoctors.aspx</a:t>
            </a:r>
          </a:p>
        </p:txBody>
      </p:sp>
    </p:spTree>
    <p:extLst>
      <p:ext uri="{BB962C8B-B14F-4D97-AF65-F5344CB8AC3E}">
        <p14:creationId xmlns:p14="http://schemas.microsoft.com/office/powerpoint/2010/main" val="15393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2BFE46-72A0-4E8F-988E-CCBFCC53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603</TotalTime>
  <Words>475</Words>
  <Application>Microsoft Office PowerPoint</Application>
  <PresentationFormat>Widescreen</PresentationFormat>
  <Paragraphs>64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Franklin Gothic Medium</vt:lpstr>
      <vt:lpstr>Wingdings</vt:lpstr>
      <vt:lpstr>Medical Design 16x9</vt:lpstr>
      <vt:lpstr>Medodyne</vt:lpstr>
      <vt:lpstr>User Functionalities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Functionalities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Medodyne</dc:title>
  <dc:creator>Bhargav Rathod</dc:creator>
  <cp:lastModifiedBy>Bhargav Rathod</cp:lastModifiedBy>
  <cp:revision>30</cp:revision>
  <dcterms:created xsi:type="dcterms:W3CDTF">2017-11-08T12:25:47Z</dcterms:created>
  <dcterms:modified xsi:type="dcterms:W3CDTF">2017-11-09T08:42:16Z</dcterms:modified>
</cp:coreProperties>
</file>